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6.2830859775292902E-2</c:v>
                </c:pt>
                <c:pt idx="2">
                  <c:v>0.514238386118963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88-49D0-A67C-C73D8235B1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0.53451386433049197</c:v>
                </c:pt>
                <c:pt idx="2">
                  <c:v>0.22178566075664299</c:v>
                </c:pt>
                <c:pt idx="3">
                  <c:v>0.277475853587619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88-49D0-A67C-C73D8235B1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1.2267925699595601</c:v>
                </c:pt>
                <c:pt idx="2">
                  <c:v>0.30133857768191302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88-49D0-A67C-C73D8235B1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1.1109462540043399E-3</c:v>
                </c:pt>
                <c:pt idx="2">
                  <c:v>3.7832516114165802E-3</c:v>
                </c:pt>
                <c:pt idx="3">
                  <c:v>1.8255808195600898E-2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88-49D0-A67C-C73D8235B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626288"/>
        <c:axId val="384623336"/>
      </c:barChart>
      <c:catAx>
        <c:axId val="38462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23336"/>
        <c:crosses val="autoZero"/>
        <c:auto val="1"/>
        <c:lblAlgn val="ctr"/>
        <c:lblOffset val="100"/>
        <c:noMultiLvlLbl val="0"/>
      </c:catAx>
      <c:valAx>
        <c:axId val="38462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2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B439-BC2E-4E8E-84E7-04A50A484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2A0D24-602F-4CCE-81AF-C3E45538D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140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5F5B3-7E88-478C-928D-606BB8D2F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CFE9C-16FF-41F7-AAA5-1B0684BC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87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CAM</dc:title>
  <dc:creator>Frederik Peiniger</dc:creator>
  <cp:lastModifiedBy>Frederik Peiniger</cp:lastModifiedBy>
  <cp:revision>1</cp:revision>
  <dcterms:created xsi:type="dcterms:W3CDTF">2021-08-27T21:31:31Z</dcterms:created>
  <dcterms:modified xsi:type="dcterms:W3CDTF">2021-08-27T21:31:43Z</dcterms:modified>
</cp:coreProperties>
</file>