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DC0F-4068-87C8-745C3285A5E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DC0F-4068-87C8-745C3285A5E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C0F-4068-87C8-745C3285A5E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DC0F-4068-87C8-745C3285A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667400"/>
        <c:axId val="67201376"/>
      </c:barChart>
      <c:catAx>
        <c:axId val="32666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01376"/>
        <c:crosses val="autoZero"/>
        <c:auto val="1"/>
        <c:lblAlgn val="ctr"/>
        <c:lblOffset val="100"/>
        <c:noMultiLvlLbl val="0"/>
      </c:catAx>
      <c:valAx>
        <c:axId val="6720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6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EA57-4329-4498-A943-05EA1383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AB8CC-3EFF-4F9D-A083-65584C5320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906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A2749-DDD9-4F34-9F08-D34E2ABF7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8C15A-3C3B-4BD1-B482-AE3C3913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2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CAM</dc:title>
  <dc:creator>Frederik Peiniger</dc:creator>
  <cp:lastModifiedBy>Frederik Peiniger</cp:lastModifiedBy>
  <cp:revision>1</cp:revision>
  <dcterms:created xsi:type="dcterms:W3CDTF">2021-08-27T21:30:09Z</dcterms:created>
  <dcterms:modified xsi:type="dcterms:W3CDTF">2021-08-27T21:30:13Z</dcterms:modified>
</cp:coreProperties>
</file>