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Snickers Centroamérica</c:v>
                </c:pt>
                <c:pt idx="1">
                  <c:v>Tutto</c:v>
                </c:pt>
                <c:pt idx="2">
                  <c:v>Chocolates Granada</c:v>
                </c:pt>
                <c:pt idx="3">
                  <c:v>HERSHEY'S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F4-4A9F-9591-13629CF1ED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Snickers Centroamérica</c:v>
                </c:pt>
                <c:pt idx="1">
                  <c:v>Tutto</c:v>
                </c:pt>
                <c:pt idx="2">
                  <c:v>Chocolates Granada</c:v>
                </c:pt>
                <c:pt idx="3">
                  <c:v>HERSHEY'S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</c:v>
                </c:pt>
                <c:pt idx="1">
                  <c:v>67</c:v>
                </c:pt>
                <c:pt idx="2">
                  <c:v>95</c:v>
                </c:pt>
                <c:pt idx="3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F4-4A9F-9591-13629CF1ED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Snickers Centroamérica</c:v>
                </c:pt>
                <c:pt idx="1">
                  <c:v>Tutto</c:v>
                </c:pt>
                <c:pt idx="2">
                  <c:v>Chocolates Granada</c:v>
                </c:pt>
                <c:pt idx="3">
                  <c:v>HERSHEY'S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</c:v>
                </c:pt>
                <c:pt idx="1">
                  <c:v>20</c:v>
                </c:pt>
                <c:pt idx="2">
                  <c:v>7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F4-4A9F-9591-13629CF1EDB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Snickers Centroamérica</c:v>
                </c:pt>
                <c:pt idx="1">
                  <c:v>Tutto</c:v>
                </c:pt>
                <c:pt idx="2">
                  <c:v>Chocolates Granada</c:v>
                </c:pt>
                <c:pt idx="3">
                  <c:v>HERSHEY'S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FF4-4A9F-9591-13629CF1ED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8305608"/>
        <c:axId val="388306592"/>
      </c:barChart>
      <c:catAx>
        <c:axId val="388305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06592"/>
        <c:crosses val="autoZero"/>
        <c:auto val="1"/>
        <c:lblAlgn val="ctr"/>
        <c:lblOffset val="100"/>
        <c:noMultiLvlLbl val="0"/>
      </c:catAx>
      <c:valAx>
        <c:axId val="388306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05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DC7A0-02BF-4EA4-BECF-523D47ECA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844673-09B1-4116-AAD3-1D16572C6E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0178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6E7FE9-C9DC-4BDF-A7A5-FAC100C9CA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01/01/2021 - 08/26/2021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59CD8-5E45-42AA-A3F5-8FDA43EAD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9597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CAM</dc:title>
  <dc:creator>Frederik Peiniger</dc:creator>
  <cp:lastModifiedBy>Frederik Peiniger</cp:lastModifiedBy>
  <cp:revision>1</cp:revision>
  <dcterms:created xsi:type="dcterms:W3CDTF">2021-08-27T21:16:10Z</dcterms:created>
  <dcterms:modified xsi:type="dcterms:W3CDTF">2021-08-27T21:16:25Z</dcterms:modified>
</cp:coreProperties>
</file>