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8EDE-43F0-8BF5-92633AA9882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8EDE-43F0-8BF5-92633AA9882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8EDE-43F0-8BF5-92633AA9882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8EDE-43F0-8BF5-92633AA98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147488"/>
        <c:axId val="325405336"/>
      </c:barChart>
      <c:catAx>
        <c:axId val="32414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05336"/>
        <c:crosses val="autoZero"/>
        <c:auto val="1"/>
        <c:lblAlgn val="ctr"/>
        <c:lblOffset val="100"/>
        <c:noMultiLvlLbl val="0"/>
      </c:catAx>
      <c:valAx>
        <c:axId val="32540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4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7F14-5F7B-4B32-B6E3-5BBA0D909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31C3EB-FC91-403D-A3DA-AB0B69198D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180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0694B-5342-43AD-8F61-58F7E6C31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04F8E-96D2-4436-B8EC-5938A8BB2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56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2021-08-27T21:14:50Z</dcterms:created>
  <dcterms:modified xsi:type="dcterms:W3CDTF">2021-08-27T21:15:03Z</dcterms:modified>
</cp:coreProperties>
</file>