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E-4106-A1EA-FA8674BA2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6</c:v>
                </c:pt>
                <c:pt idx="1">
                  <c:v>16</c:v>
                </c:pt>
                <c:pt idx="2">
                  <c:v>10</c:v>
                </c:pt>
                <c:pt idx="3">
                  <c:v>11</c:v>
                </c:pt>
                <c:pt idx="4">
                  <c:v>16</c:v>
                </c:pt>
                <c:pt idx="5">
                  <c:v>12</c:v>
                </c:pt>
                <c:pt idx="6">
                  <c:v>9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E-4106-A1EA-FA8674BA22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11</c:v>
                </c:pt>
                <c:pt idx="1">
                  <c:v>14</c:v>
                </c:pt>
                <c:pt idx="2">
                  <c:v>13</c:v>
                </c:pt>
                <c:pt idx="3">
                  <c:v>16</c:v>
                </c:pt>
                <c:pt idx="4">
                  <c:v>15</c:v>
                </c:pt>
                <c:pt idx="5">
                  <c:v>13</c:v>
                </c:pt>
                <c:pt idx="6">
                  <c:v>13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7E-4106-A1EA-FA8674BA22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3</c:v>
                </c:pt>
                <c:pt idx="1">
                  <c:v>12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7E-4106-A1EA-FA8674BA2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125720"/>
        <c:axId val="382128016"/>
      </c:barChart>
      <c:dateAx>
        <c:axId val="38212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28016"/>
        <c:crosses val="autoZero"/>
        <c:auto val="1"/>
        <c:lblOffset val="100"/>
        <c:baseTimeUnit val="months"/>
      </c:dateAx>
      <c:valAx>
        <c:axId val="38212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12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A669-33F6-4F37-B618-76AC25BA3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231946-7A3D-4CA7-80EB-6AF0D909D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125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A0E47-7944-4B03-919B-1F9C585BC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41349-C631-45A9-A8D6-8BF731D7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444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2021-08-27T21:09:49Z</dcterms:created>
  <dcterms:modified xsi:type="dcterms:W3CDTF">2021-08-27T21:10:04Z</dcterms:modified>
</cp:coreProperties>
</file>