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Chin Chin Golosinas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Album</c:v>
                </c:pt>
                <c:pt idx="1">
                  <c:v>Link</c:v>
                </c:pt>
                <c:pt idx="2">
                  <c:v>Photo</c:v>
                </c:pt>
                <c:pt idx="3">
                  <c:v>Video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0.33281641374076298</c:v>
                </c:pt>
                <c:pt idx="1">
                  <c:v>0</c:v>
                </c:pt>
                <c:pt idx="2">
                  <c:v>0.26770568545456602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731-417C-9FA2-225F58D9E39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Costa Perú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Album</c:v>
                </c:pt>
                <c:pt idx="1">
                  <c:v>Link</c:v>
                </c:pt>
                <c:pt idx="2">
                  <c:v>Photo</c:v>
                </c:pt>
                <c:pt idx="3">
                  <c:v>Video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1">
                  <c:v>0.30585356672313202</c:v>
                </c:pt>
                <c:pt idx="2">
                  <c:v>1.8802073993691699</c:v>
                </c:pt>
                <c:pt idx="3">
                  <c:v>0.60285732782905499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731-417C-9FA2-225F58D9E39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Chocolates La Ibérica Perú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Album</c:v>
                </c:pt>
                <c:pt idx="1">
                  <c:v>Link</c:v>
                </c:pt>
                <c:pt idx="2">
                  <c:v>Photo</c:v>
                </c:pt>
                <c:pt idx="3">
                  <c:v>Video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8.9704839964681996E-2</c:v>
                </c:pt>
                <c:pt idx="1">
                  <c:v>4.4387984074049598E-2</c:v>
                </c:pt>
                <c:pt idx="2">
                  <c:v>0.26448055238103202</c:v>
                </c:pt>
                <c:pt idx="3">
                  <c:v>0.15681532261595499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731-417C-9FA2-225F58D9E39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Hershey's Perú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Album</c:v>
                </c:pt>
                <c:pt idx="1">
                  <c:v>Link</c:v>
                </c:pt>
                <c:pt idx="2">
                  <c:v>Photo</c:v>
                </c:pt>
                <c:pt idx="3">
                  <c:v>Video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1">
                  <c:v>0</c:v>
                </c:pt>
                <c:pt idx="2">
                  <c:v>2.9702236439056802E-3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731-417C-9FA2-225F58D9E3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9934640"/>
        <c:axId val="379939560"/>
      </c:barChart>
      <c:catAx>
        <c:axId val="3799346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9939560"/>
        <c:crosses val="autoZero"/>
        <c:auto val="1"/>
        <c:lblAlgn val="ctr"/>
        <c:lblOffset val="100"/>
        <c:noMultiLvlLbl val="0"/>
      </c:catAx>
      <c:valAx>
        <c:axId val="379939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9934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560D82-9CDC-46F1-9551-95D391C74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Perú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C5C35A8-6F8C-48DA-A0DE-61237C057D7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015569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A64FEF-DB46-414A-A0F2-2B6D81C536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01/01/2021 - 08/26/2021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5C55E2-3AB7-42CC-B2F9-B73D32F959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089821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 Rate By Post Type | Perú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By Post Type | Perú</dc:title>
  <dc:creator>Frederik Peiniger</dc:creator>
  <cp:lastModifiedBy>Frederik Peiniger</cp:lastModifiedBy>
  <cp:revision>1</cp:revision>
  <dcterms:created xsi:type="dcterms:W3CDTF">2021-08-27T17:35:52Z</dcterms:created>
  <dcterms:modified xsi:type="dcterms:W3CDTF">2021-08-27T17:36:07Z</dcterms:modified>
</cp:coreProperties>
</file>