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AF0-43B0-AE8F-8765AD07BF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AF0-43B0-AE8F-8765AD07BF0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FAF0-43B0-AE8F-8765AD07BF0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FAF0-43B0-AE8F-8765AD07B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87552"/>
        <c:axId val="391884600"/>
      </c:barChart>
      <c:catAx>
        <c:axId val="3918875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84600"/>
        <c:crosses val="autoZero"/>
        <c:auto val="1"/>
        <c:lblAlgn val="ctr"/>
        <c:lblOffset val="100"/>
        <c:noMultiLvlLbl val="0"/>
      </c:catAx>
      <c:valAx>
        <c:axId val="39188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B77A4-F3B6-4634-BD48-0C7AAD71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28B52-4BEF-44BF-BF51-A3B833B73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2389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510F0-D432-4FFA-8150-0366D66B8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4CA7D-7AB0-4A17-87FE-6D2FD5DC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Perú</dc:title>
  <dc:creator>Frederik Peiniger</dc:creator>
  <cp:lastModifiedBy>Frederik Peiniger</cp:lastModifiedBy>
  <cp:revision>1</cp:revision>
  <dcterms:created xsi:type="dcterms:W3CDTF">2021-08-27T17:33:46Z</dcterms:created>
  <dcterms:modified xsi:type="dcterms:W3CDTF">2021-08-27T17:34:01Z</dcterms:modified>
</cp:coreProperties>
</file>