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Chin Chin Golosinas</c:v>
                </c:pt>
                <c:pt idx="1">
                  <c:v>Costa Perú</c:v>
                </c:pt>
                <c:pt idx="2">
                  <c:v>Chocolates La Ibérica Perú</c:v>
                </c:pt>
                <c:pt idx="3">
                  <c:v>Hershey's Perú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</c:v>
                </c:pt>
                <c:pt idx="1">
                  <c:v>1</c:v>
                </c:pt>
                <c:pt idx="2">
                  <c:v>10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C8A-4961-A29D-5CF1702B214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Chin Chin Golosinas</c:v>
                </c:pt>
                <c:pt idx="1">
                  <c:v>Costa Perú</c:v>
                </c:pt>
                <c:pt idx="2">
                  <c:v>Chocolates La Ibérica Perú</c:v>
                </c:pt>
                <c:pt idx="3">
                  <c:v>Hershey's Perú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0</c:v>
                </c:pt>
                <c:pt idx="1">
                  <c:v>7</c:v>
                </c:pt>
                <c:pt idx="2">
                  <c:v>7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C8A-4961-A29D-5CF1702B214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Chin Chin Golosinas</c:v>
                </c:pt>
                <c:pt idx="1">
                  <c:v>Costa Perú</c:v>
                </c:pt>
                <c:pt idx="2">
                  <c:v>Chocolates La Ibérica Perú</c:v>
                </c:pt>
                <c:pt idx="3">
                  <c:v>Hershey's Perú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28</c:v>
                </c:pt>
                <c:pt idx="1">
                  <c:v>20</c:v>
                </c:pt>
                <c:pt idx="2">
                  <c:v>116</c:v>
                </c:pt>
                <c:pt idx="3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C8A-4961-A29D-5CF1702B2144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Chin Chin Golosinas</c:v>
                </c:pt>
                <c:pt idx="1">
                  <c:v>Costa Perú</c:v>
                </c:pt>
                <c:pt idx="2">
                  <c:v>Chocolates La Ibérica Perú</c:v>
                </c:pt>
                <c:pt idx="3">
                  <c:v>Hershey's Perú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  <c:pt idx="0">
                  <c:v>15</c:v>
                </c:pt>
                <c:pt idx="1">
                  <c:v>10</c:v>
                </c:pt>
                <c:pt idx="2">
                  <c:v>22</c:v>
                </c:pt>
                <c:pt idx="3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C8A-4961-A29D-5CF1702B214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37181232"/>
        <c:axId val="337177624"/>
      </c:barChart>
      <c:catAx>
        <c:axId val="337181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177624"/>
        <c:crosses val="autoZero"/>
        <c:auto val="1"/>
        <c:lblAlgn val="ctr"/>
        <c:lblOffset val="100"/>
        <c:noMultiLvlLbl val="0"/>
      </c:catAx>
      <c:valAx>
        <c:axId val="337177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7181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E0E854-9AF9-4401-9B82-4EACC2881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Perú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AD9A75B-BC61-4161-8501-389E74ECFBB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988729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7AF662-3A43-4F40-A2CE-E8BED743C1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01/01/2021 - 08/26/2021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6B3308-BE1D-4E06-9516-D7FB6BD74C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73275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Post Type Distribution Per Profile | Perú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 Per Profile | Perú</dc:title>
  <dc:creator>Frederik Peiniger</dc:creator>
  <cp:lastModifiedBy>Frederik Peiniger</cp:lastModifiedBy>
  <cp:revision>1</cp:revision>
  <dcterms:created xsi:type="dcterms:W3CDTF">2021-08-27T17:28:15Z</dcterms:created>
  <dcterms:modified xsi:type="dcterms:W3CDTF">2021-08-27T17:28:29Z</dcterms:modified>
</cp:coreProperties>
</file>