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9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43-4764-A23F-271B080E2A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43-4764-A23F-271B080E2A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19</c:v>
                </c:pt>
                <c:pt idx="1">
                  <c:v>27</c:v>
                </c:pt>
                <c:pt idx="2">
                  <c:v>19</c:v>
                </c:pt>
                <c:pt idx="3">
                  <c:v>17</c:v>
                </c:pt>
                <c:pt idx="4">
                  <c:v>16</c:v>
                </c:pt>
                <c:pt idx="5">
                  <c:v>23</c:v>
                </c:pt>
                <c:pt idx="6">
                  <c:v>20</c:v>
                </c:pt>
                <c:pt idx="7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43-4764-A23F-271B080E2A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6</c:v>
                </c:pt>
                <c:pt idx="1">
                  <c:v>0</c:v>
                </c:pt>
                <c:pt idx="2">
                  <c:v>7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43-4764-A23F-271B080E2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458872"/>
        <c:axId val="319460512"/>
      </c:barChart>
      <c:dateAx>
        <c:axId val="319458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60512"/>
        <c:crosses val="autoZero"/>
        <c:auto val="1"/>
        <c:lblOffset val="100"/>
        <c:baseTimeUnit val="months"/>
      </c:dateAx>
      <c:valAx>
        <c:axId val="31946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5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1E29F-8A61-4EF4-95CF-9E08E962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273CDF-F2CD-40A4-A2BF-9711EBEC18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004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63F9B-F1CD-4180-A81C-897C576AC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0C6E3-239F-4FC6-B905-80084989B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7649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Perú</dc:title>
  <dc:creator>Frederik Peiniger</dc:creator>
  <cp:lastModifiedBy>Frederik Peiniger</cp:lastModifiedBy>
  <cp:revision>1</cp:revision>
  <dcterms:created xsi:type="dcterms:W3CDTF">2021-08-27T17:26:30Z</dcterms:created>
  <dcterms:modified xsi:type="dcterms:W3CDTF">2021-08-27T17:26:46Z</dcterms:modified>
</cp:coreProperties>
</file>