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9.4108996537650494E-2</c:v>
                </c:pt>
                <c:pt idx="1">
                  <c:v>1.48501798582906E-2</c:v>
                </c:pt>
                <c:pt idx="2">
                  <c:v>3.8749396792058299E-2</c:v>
                </c:pt>
                <c:pt idx="3">
                  <c:v>7.4253643046933498E-3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B3-4491-A7EB-F5A10B7EA2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1">
                  <c:v>0</c:v>
                </c:pt>
                <c:pt idx="2" formatCode="0.00E+00">
                  <c:v>1.0351367865979601E-5</c:v>
                </c:pt>
                <c:pt idx="3" formatCode="0.00E+00">
                  <c:v>7.2472170686456404E-5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B3-4491-A7EB-F5A10B7EA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313512"/>
        <c:axId val="386315808"/>
      </c:barChart>
      <c:catAx>
        <c:axId val="38631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15808"/>
        <c:crosses val="autoZero"/>
        <c:auto val="1"/>
        <c:lblAlgn val="ctr"/>
        <c:lblOffset val="100"/>
        <c:noMultiLvlLbl val="0"/>
      </c:catAx>
      <c:valAx>
        <c:axId val="38631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1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608C2-F022-46F4-A585-0217ADD47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AA1A9E-B45C-431C-9957-D0A4D18EF6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8958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7EDB5-F7EA-441F-A989-8AC1879B9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27281-63D0-46B0-B9CF-8B66B7B67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25635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Republica Dominicana</dc:title>
  <dc:creator>Frederik Peiniger</dc:creator>
  <cp:lastModifiedBy>Frederik Peiniger</cp:lastModifiedBy>
  <cp:revision>1</cp:revision>
  <dcterms:created xsi:type="dcterms:W3CDTF">2021-08-27T02:22:03Z</dcterms:created>
  <dcterms:modified xsi:type="dcterms:W3CDTF">2021-08-27T02:22:17Z</dcterms:modified>
</cp:coreProperties>
</file>