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Cortés Hermanos RD</c:v>
                </c:pt>
                <c:pt idx="1">
                  <c:v>HERSHEY'S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2-45F5-8069-8099B182E4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Cortés Hermanos RD</c:v>
                </c:pt>
                <c:pt idx="1">
                  <c:v>HERSHEY'S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C2-45F5-8069-8099B182E4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Cortés Hermanos RD</c:v>
                </c:pt>
                <c:pt idx="1">
                  <c:v>HERSHEY'S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79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C2-45F5-8069-8099B182E4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Cortés Hermanos RD</c:v>
                </c:pt>
                <c:pt idx="1">
                  <c:v>HERSHEY'S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32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C2-45F5-8069-8099B182E4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413040"/>
        <c:axId val="390414024"/>
      </c:barChart>
      <c:catAx>
        <c:axId val="39041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14024"/>
        <c:crosses val="autoZero"/>
        <c:auto val="1"/>
        <c:lblAlgn val="ctr"/>
        <c:lblOffset val="100"/>
        <c:noMultiLvlLbl val="0"/>
      </c:catAx>
      <c:valAx>
        <c:axId val="39041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1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EAE85-BB77-48B3-8AE0-EF023E418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69B242-BE7A-4D95-B683-A878BD8BA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617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8EFA4-1965-4118-A1B7-CDE018279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BC9EB-E667-4A88-925D-D2C16408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213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Republica Dominicana</dc:title>
  <dc:creator>Frederik Peiniger</dc:creator>
  <cp:lastModifiedBy>Frederik Peiniger</cp:lastModifiedBy>
  <cp:revision>1</cp:revision>
  <dcterms:created xsi:type="dcterms:W3CDTF">2021-08-27T02:02:16Z</dcterms:created>
  <dcterms:modified xsi:type="dcterms:W3CDTF">2021-08-27T02:02:20Z</dcterms:modified>
</cp:coreProperties>
</file>