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4D4D-48C6-A868-7E8CF800D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4D4D-48C6-A868-7E8CF800D16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4D4D-48C6-A868-7E8CF800D16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4D4D-48C6-A868-7E8CF800D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922304"/>
        <c:axId val="331042528"/>
      </c:barChart>
      <c:catAx>
        <c:axId val="3299223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42528"/>
        <c:crosses val="autoZero"/>
        <c:auto val="1"/>
        <c:lblAlgn val="ctr"/>
        <c:lblOffset val="100"/>
        <c:noMultiLvlLbl val="0"/>
      </c:catAx>
      <c:valAx>
        <c:axId val="33104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2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0D508-2CC0-4A13-927F-B9B0A69BE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5F798F-045D-4D6C-8AB8-37809DEFC1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5102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D9BD2-78FF-4759-BD29-45CC275F7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5A8DC-6597-49A3-A697-4940244B3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303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Republica Dominicana</dc:title>
  <dc:creator>Frederik Peiniger</dc:creator>
  <cp:lastModifiedBy>Frederik Peiniger</cp:lastModifiedBy>
  <cp:revision>1</cp:revision>
  <dcterms:created xsi:type="dcterms:W3CDTF">2021-08-27T02:01:46Z</dcterms:created>
  <dcterms:modified xsi:type="dcterms:W3CDTF">2021-08-27T02:02:00Z</dcterms:modified>
</cp:coreProperties>
</file>