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22</c:v>
                </c:pt>
                <c:pt idx="1">
                  <c:v>8</c:v>
                </c:pt>
                <c:pt idx="2">
                  <c:v>19</c:v>
                </c:pt>
                <c:pt idx="3">
                  <c:v>23</c:v>
                </c:pt>
                <c:pt idx="4">
                  <c:v>9</c:v>
                </c:pt>
                <c:pt idx="5">
                  <c:v>13</c:v>
                </c:pt>
                <c:pt idx="6">
                  <c:v>18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1C-48DE-80C1-EDDBA994B4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6</c:v>
                </c:pt>
                <c:pt idx="1">
                  <c:v>9</c:v>
                </c:pt>
                <c:pt idx="2">
                  <c:v>9</c:v>
                </c:pt>
                <c:pt idx="3">
                  <c:v>7</c:v>
                </c:pt>
                <c:pt idx="4">
                  <c:v>13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1C-48DE-80C1-EDDBA994B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101288"/>
        <c:axId val="373102272"/>
      </c:barChart>
      <c:dateAx>
        <c:axId val="37310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102272"/>
        <c:crosses val="autoZero"/>
        <c:auto val="1"/>
        <c:lblOffset val="100"/>
        <c:baseTimeUnit val="months"/>
      </c:dateAx>
      <c:valAx>
        <c:axId val="37310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10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9262B-0D66-47F2-9F5C-0433CC66B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7DC06C-7C12-4C06-A8D0-75B6D0FE78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375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926FD-9B9C-4377-BCB9-B8C9BE1FC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BCD3C-ECEE-4B33-9525-8F9BFEDF8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861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Republica Dominicana</dc:title>
  <dc:creator>Frederik Peiniger</dc:creator>
  <cp:lastModifiedBy>Frederik Peiniger</cp:lastModifiedBy>
  <cp:revision>1</cp:revision>
  <dcterms:created xsi:type="dcterms:W3CDTF">2021-08-27T01:57:57Z</dcterms:created>
  <dcterms:modified xsi:type="dcterms:W3CDTF">2021-08-27T01:58:04Z</dcterms:modified>
</cp:coreProperties>
</file>