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FC3D5-F1DF-4DF3-B1A6-6BEB8BF52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Republica Dominicana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769851-F3F5-402E-B579-798DEA885A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2644363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18938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32786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8570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9257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5791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801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7064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568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08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Cortés Hermanos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3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9666338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245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C8D0C-E6F6-4C71-BCE1-7DA28F9FB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07/24/2021 - 08/23/2021</a:t>
            </a:r>
          </a:p>
        </p:txBody>
      </p:sp>
    </p:spTree>
    <p:extLst>
      <p:ext uri="{BB962C8B-B14F-4D97-AF65-F5344CB8AC3E}">
        <p14:creationId xmlns:p14="http://schemas.microsoft.com/office/powerpoint/2010/main" val="2593454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Republica Dominicana</dc:title>
  <dc:creator>Frederik Peiniger</dc:creator>
  <cp:lastModifiedBy>Frederik Peiniger</cp:lastModifiedBy>
  <cp:revision>1</cp:revision>
  <dcterms:created xsi:type="dcterms:W3CDTF">2021-08-27T00:47:51Z</dcterms:created>
  <dcterms:modified xsi:type="dcterms:W3CDTF">2021-08-27T00:47:57Z</dcterms:modified>
</cp:coreProperties>
</file>