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2">
                  <c:v>0.31581969566465701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8-4B61-8382-8D5927034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5.4142868233415502E-3</c:v>
                </c:pt>
                <c:pt idx="1">
                  <c:v>0.246056098600724</c:v>
                </c:pt>
                <c:pt idx="2">
                  <c:v>1.74066621231031E-2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F8-4B61-8382-8D5927034C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1">
                  <c:v>1.8979663090078899E-4</c:v>
                </c:pt>
                <c:pt idx="2" formatCode="0.00E+00">
                  <c:v>2.07013600068977E-5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F8-4B61-8382-8D5927034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967576"/>
        <c:axId val="379970856"/>
      </c:barChart>
      <c:catAx>
        <c:axId val="37996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70856"/>
        <c:crosses val="autoZero"/>
        <c:auto val="1"/>
        <c:lblAlgn val="ctr"/>
        <c:lblOffset val="100"/>
        <c:noMultiLvlLbl val="0"/>
      </c:catAx>
      <c:valAx>
        <c:axId val="37997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6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38F67-F05F-46E7-8B7A-0557F3245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659EF-4688-4FDF-A949-6AE17E680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546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9F421-5EF2-4B6B-B9ED-102C59F8A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3A2B5-7872-4919-B1EE-E79A83A4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59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Chile</dc:title>
  <dc:creator>Frederik Peiniger</dc:creator>
  <cp:lastModifiedBy>Frederik Peiniger</cp:lastModifiedBy>
  <cp:revision>1</cp:revision>
  <dcterms:created xsi:type="dcterms:W3CDTF">2021-08-26T19:33:43Z</dcterms:created>
  <dcterms:modified xsi:type="dcterms:W3CDTF">2021-08-26T19:33:54Z</dcterms:modified>
</cp:coreProperties>
</file>