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Trencito</c:v>
                </c:pt>
                <c:pt idx="1">
                  <c:v>Chocolates Costa</c:v>
                </c:pt>
                <c:pt idx="2">
                  <c:v>HERSHEY'S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2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71-4597-B79F-E7B91EE41C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Trencito</c:v>
                </c:pt>
                <c:pt idx="1">
                  <c:v>Chocolates Costa</c:v>
                </c:pt>
                <c:pt idx="2">
                  <c:v>HERSHEY'S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</c:v>
                </c:pt>
                <c:pt idx="1">
                  <c:v>76</c:v>
                </c:pt>
                <c:pt idx="2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C71-4597-B79F-E7B91EE41C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Trencito</c:v>
                </c:pt>
                <c:pt idx="1">
                  <c:v>Chocolates Costa</c:v>
                </c:pt>
                <c:pt idx="2">
                  <c:v>HERSHEY'S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6</c:v>
                </c:pt>
                <c:pt idx="1">
                  <c:v>19</c:v>
                </c:pt>
                <c:pt idx="2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C71-4597-B79F-E7B91EE41C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9302992"/>
        <c:axId val="389300368"/>
      </c:barChart>
      <c:catAx>
        <c:axId val="389302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00368"/>
        <c:crosses val="autoZero"/>
        <c:auto val="1"/>
        <c:lblAlgn val="ctr"/>
        <c:lblOffset val="100"/>
        <c:noMultiLvlLbl val="0"/>
      </c:catAx>
      <c:valAx>
        <c:axId val="389300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302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1D66BF-160A-46B6-8133-25469ACE1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6A3EAA-31D6-4DB0-9D41-91F44CFE12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24150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F976C1-58EA-40D6-977C-2422EF0036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01/01/2021 - 08/25/2021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E28AA7-C444-4B98-8F4A-4B9339EE5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6075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 Per Profile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 Per Profile | Chile</dc:title>
  <dc:creator>Frederik Peiniger</dc:creator>
  <cp:lastModifiedBy>Frederik Peiniger</cp:lastModifiedBy>
  <cp:revision>1</cp:revision>
  <dcterms:created xsi:type="dcterms:W3CDTF">2021-08-26T19:20:53Z</dcterms:created>
  <dcterms:modified xsi:type="dcterms:W3CDTF">2021-08-26T19:21:06Z</dcterms:modified>
</cp:coreProperties>
</file>