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C586-4C48-B176-401A83CFDE3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C586-4C48-B176-401A83CFDE3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C586-4C48-B176-401A83CFD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263624"/>
        <c:axId val="62790008"/>
      </c:barChart>
      <c:catAx>
        <c:axId val="3232636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90008"/>
        <c:crosses val="autoZero"/>
        <c:auto val="1"/>
        <c:lblAlgn val="ctr"/>
        <c:lblOffset val="100"/>
        <c:noMultiLvlLbl val="0"/>
      </c:catAx>
      <c:valAx>
        <c:axId val="6279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26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51B2D-6FB1-4691-8EF4-EF6D1840E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5C8F79-94F0-439D-9BA6-BD6DD9ACB3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0574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3EB4D-13C5-459D-8681-66560806F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51B4C-BFA3-4F99-84CB-555A58840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795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Chile</dc:title>
  <dc:creator>Frederik Peiniger</dc:creator>
  <cp:lastModifiedBy>Frederik Peiniger</cp:lastModifiedBy>
  <cp:revision>1</cp:revision>
  <dcterms:created xsi:type="dcterms:W3CDTF">2021-08-26T19:20:02Z</dcterms:created>
  <dcterms:modified xsi:type="dcterms:W3CDTF">2021-08-26T19:20:17Z</dcterms:modified>
</cp:coreProperties>
</file>