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A07C-497B-B3B1-6A918F3E6CB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A07C-497B-B3B1-6A918F3E6CB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A07C-497B-B3B1-6A918F3E6C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4343720"/>
        <c:axId val="324344376"/>
      </c:barChart>
      <c:catAx>
        <c:axId val="324343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44376"/>
        <c:crosses val="autoZero"/>
        <c:auto val="1"/>
        <c:lblAlgn val="ctr"/>
        <c:lblOffset val="100"/>
        <c:noMultiLvlLbl val="0"/>
      </c:catAx>
      <c:valAx>
        <c:axId val="324344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43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615DF-2552-4042-911E-2D305D354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FF4C51-2DCB-44C7-A497-144F631C43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80326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B0BAF1-CCEB-46FB-811E-B53301CCB7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01/01/2021 - 08/25/2021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0F6C0-AA56-46DC-AD9B-0EA690CFA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3294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Chile</dc:title>
  <dc:creator>Frederik Peiniger</dc:creator>
  <cp:lastModifiedBy>Frederik Peiniger</cp:lastModifiedBy>
  <cp:revision>1</cp:revision>
  <dcterms:created xsi:type="dcterms:W3CDTF">2021-08-26T19:12:23Z</dcterms:created>
  <dcterms:modified xsi:type="dcterms:W3CDTF">2021-08-26T19:12:36Z</dcterms:modified>
</cp:coreProperties>
</file>