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F9-4BC2-9E56-56A34BF57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13</c:v>
                </c:pt>
                <c:pt idx="5">
                  <c:v>12</c:v>
                </c:pt>
                <c:pt idx="6">
                  <c:v>14</c:v>
                </c:pt>
                <c:pt idx="7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F9-4BC2-9E56-56A34BF57E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m/d/yyyy</c:formatCode>
                <c:ptCount val="8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12</c:v>
                </c:pt>
                <c:pt idx="3">
                  <c:v>8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F9-4BC2-9E56-56A34BF57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876440"/>
        <c:axId val="330180224"/>
      </c:barChart>
      <c:dateAx>
        <c:axId val="329876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0224"/>
        <c:crosses val="autoZero"/>
        <c:auto val="1"/>
        <c:lblOffset val="100"/>
        <c:baseTimeUnit val="months"/>
      </c:dateAx>
      <c:valAx>
        <c:axId val="330180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76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CBAB83-44C7-4520-B37F-B45577ADB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A768D9-C452-4321-81B7-C7FEC8FDB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755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739868-F7E6-4667-BD14-F6DBD59F5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46765-FA0F-42E7-8F74-01B450E9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459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Chile</dc:title>
  <dc:creator>Frederik Peiniger</dc:creator>
  <cp:lastModifiedBy>Frederik Peiniger</cp:lastModifiedBy>
  <cp:revision>1</cp:revision>
  <dcterms:created xsi:type="dcterms:W3CDTF">2021-08-26T18:42:08Z</dcterms:created>
  <dcterms:modified xsi:type="dcterms:W3CDTF">2021-08-26T18:42:12Z</dcterms:modified>
</cp:coreProperties>
</file>