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Trencito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m/d/yyyy</c:formatCode>
                <c:ptCount val="8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4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2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1D-4610-8E64-CA57E791D85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 Costa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m/d/yyyy</c:formatCode>
                <c:ptCount val="8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</c:numCache>
            </c:numRef>
          </c:cat>
          <c:val>
            <c:numRef>
              <c:f>Sheet1!$C$2:$C$9</c:f>
              <c:numCache>
                <c:formatCode>General</c:formatCode>
                <c:ptCount val="8"/>
                <c:pt idx="0">
                  <c:v>12</c:v>
                </c:pt>
                <c:pt idx="1">
                  <c:v>11</c:v>
                </c:pt>
                <c:pt idx="2">
                  <c:v>12</c:v>
                </c:pt>
                <c:pt idx="3">
                  <c:v>13</c:v>
                </c:pt>
                <c:pt idx="4">
                  <c:v>13</c:v>
                </c:pt>
                <c:pt idx="5">
                  <c:v>12</c:v>
                </c:pt>
                <c:pt idx="6">
                  <c:v>14</c:v>
                </c:pt>
                <c:pt idx="7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81D-4610-8E64-CA57E791D85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HERSHEY'S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m/d/yyyy</c:formatCode>
                <c:ptCount val="8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</c:numCache>
            </c:numRef>
          </c:cat>
          <c:val>
            <c:numRef>
              <c:f>Sheet1!$D$2:$D$9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12</c:v>
                </c:pt>
                <c:pt idx="3">
                  <c:v>8</c:v>
                </c:pt>
                <c:pt idx="4">
                  <c:v>8</c:v>
                </c:pt>
                <c:pt idx="5">
                  <c:v>7</c:v>
                </c:pt>
                <c:pt idx="6">
                  <c:v>7</c:v>
                </c:pt>
                <c:pt idx="7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81D-4610-8E64-CA57E791D8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5137224"/>
        <c:axId val="385138536"/>
      </c:barChart>
      <c:dateAx>
        <c:axId val="385137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138536"/>
        <c:crosses val="autoZero"/>
        <c:auto val="1"/>
        <c:lblOffset val="100"/>
        <c:baseTimeUnit val="months"/>
      </c:dateAx>
      <c:valAx>
        <c:axId val="385138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137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EB5D8-D212-4C03-96B3-F305AAD51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CB124B-1AA3-45D5-906C-F519505665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77013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B3C392-D8BA-4EA6-9481-11DE83D1A3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1C0309-D585-43FA-9FDA-07C08B334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4650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Chile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Chile</dc:title>
  <dc:creator>Frederik Peiniger</dc:creator>
  <cp:lastModifiedBy>Frederik Peiniger</cp:lastModifiedBy>
  <cp:revision>1</cp:revision>
  <dcterms:created xsi:type="dcterms:W3CDTF">2021-08-26T18:41:51Z</dcterms:created>
  <dcterms:modified xsi:type="dcterms:W3CDTF">2021-08-26T18:41:55Z</dcterms:modified>
</cp:coreProperties>
</file>