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D6A3-4619-887F-C60D6838C14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extLst>
            <c:ext xmlns:c16="http://schemas.microsoft.com/office/drawing/2014/chart" uri="{C3380CC4-5D6E-409C-BE32-E72D297353CC}">
              <c16:uniqueId val="{00000001-D6A3-4619-887F-C60D6838C14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extLst>
            <c:ext xmlns:c16="http://schemas.microsoft.com/office/drawing/2014/chart" uri="{C3380CC4-5D6E-409C-BE32-E72D297353CC}">
              <c16:uniqueId val="{00000002-D6A3-4619-887F-C60D6838C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351608"/>
        <c:axId val="328352264"/>
      </c:barChart>
      <c:catAx>
        <c:axId val="32835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52264"/>
        <c:crosses val="autoZero"/>
        <c:auto val="1"/>
        <c:lblAlgn val="ctr"/>
        <c:lblOffset val="100"/>
        <c:noMultiLvlLbl val="0"/>
      </c:catAx>
      <c:valAx>
        <c:axId val="32835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5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3AA6F-73F2-4943-8149-6D4732C2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48661B-C945-4B1E-B388-145D303456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8444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70FD0-0F82-4AFD-B35D-1FCFA347C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80B2A-04DF-4EBD-AF87-6A854D39B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405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Chile</dc:title>
  <dc:creator>Frederik Peiniger</dc:creator>
  <cp:lastModifiedBy>Frederik Peiniger</cp:lastModifiedBy>
  <cp:revision>1</cp:revision>
  <dcterms:created xsi:type="dcterms:W3CDTF">2021-08-26T18:41:09Z</dcterms:created>
  <dcterms:modified xsi:type="dcterms:W3CDTF">2021-08-26T18:41:19Z</dcterms:modified>
</cp:coreProperties>
</file>