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 Jet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  <c:pt idx="5">
                  <c:v>YouTube Video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0.126311107617257</c:v>
                </c:pt>
                <c:pt idx="1">
                  <c:v>5.5374899470113599E-2</c:v>
                </c:pt>
                <c:pt idx="2">
                  <c:v>3.7354868046129502E-2</c:v>
                </c:pt>
                <c:pt idx="3">
                  <c:v>5.3892747698808301E-2</c:v>
                </c:pt>
                <c:pt idx="4">
                  <c:v>4.7592682673327599E-2</c:v>
                </c:pt>
                <c:pt idx="5">
                  <c:v>2.8145714384183299E-2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20-49FE-997D-29D55D242C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Jumbo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  <c:pt idx="5">
                  <c:v>YouTube Video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3">
                  <c:v>0</c:v>
                </c:pt>
                <c:pt idx="4">
                  <c:v>0.17228698515371799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20-49FE-997D-29D55D242C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M&amp;M's Colombia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  <c:pt idx="5">
                  <c:v>YouTube Video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2">
                  <c:v>0.20330125853638301</c:v>
                </c:pt>
                <c:pt idx="3">
                  <c:v>0</c:v>
                </c:pt>
                <c:pt idx="4">
                  <c:v>0.113595599665192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420-49FE-997D-29D55D242C3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  <c:pt idx="5">
                  <c:v>YouTube Video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1">
                  <c:v>0</c:v>
                </c:pt>
                <c:pt idx="2">
                  <c:v>2.3747427495707501E-3</c:v>
                </c:pt>
                <c:pt idx="3">
                  <c:v>0</c:v>
                </c:pt>
                <c:pt idx="4" formatCode="0.00E+00">
                  <c:v>9.3167258209743501E-5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420-49FE-997D-29D55D242C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9457384"/>
        <c:axId val="379456728"/>
      </c:barChart>
      <c:catAx>
        <c:axId val="379457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456728"/>
        <c:crosses val="autoZero"/>
        <c:auto val="1"/>
        <c:lblAlgn val="ctr"/>
        <c:lblOffset val="100"/>
        <c:noMultiLvlLbl val="0"/>
      </c:catAx>
      <c:valAx>
        <c:axId val="379456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457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E239E-DFCA-4679-8105-203F2D887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65E2A3-8BC1-42AC-851E-72DAF8BD82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30621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C5ECAC-2AF2-4382-AF2A-EB014DDDE9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01/01/2021 - 08/24/2021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5EFF0-20CD-4644-AE1A-64EB6F312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243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Colombia</dc:title>
  <dc:creator>Frederik Peiniger</dc:creator>
  <cp:lastModifiedBy>Frederik Peiniger</cp:lastModifiedBy>
  <cp:revision>1</cp:revision>
  <dcterms:created xsi:type="dcterms:W3CDTF">2021-08-26T13:52:55Z</dcterms:created>
  <dcterms:modified xsi:type="dcterms:W3CDTF">2021-08-26T13:53:10Z</dcterms:modified>
</cp:coreProperties>
</file>