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10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5-427D-A147-011F4BAFA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5-427D-A147-011F4BAFA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61</c:v>
                </c:pt>
                <c:pt idx="1">
                  <c:v>7</c:v>
                </c:pt>
                <c:pt idx="2">
                  <c:v>10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B5-427D-A147-011F4BAFA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B5-427D-A147-011F4BAFA7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80</c:v>
                </c:pt>
                <c:pt idx="1">
                  <c:v>18</c:v>
                </c:pt>
                <c:pt idx="2">
                  <c:v>21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B5-427D-A147-011F4BAFA7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B5-427D-A147-011F4BAFA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756328"/>
        <c:axId val="330755344"/>
      </c:barChart>
      <c:catAx>
        <c:axId val="33075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55344"/>
        <c:crosses val="autoZero"/>
        <c:auto val="1"/>
        <c:lblAlgn val="ctr"/>
        <c:lblOffset val="100"/>
        <c:noMultiLvlLbl val="0"/>
      </c:catAx>
      <c:valAx>
        <c:axId val="33075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5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A726-A5F2-4AA2-ABC4-8CB6FF46D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F2578-D2E9-4F78-B17A-615C63C04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3693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4B3CB-D641-4927-B8F0-DFFAB379C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EF313-1974-4AB3-8DF8-70E7240D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06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Colombia</dc:title>
  <dc:creator>Frederik Peiniger</dc:creator>
  <cp:lastModifiedBy>Frederik Peiniger</cp:lastModifiedBy>
  <cp:revision>1</cp:revision>
  <dcterms:created xsi:type="dcterms:W3CDTF">2021-08-26T13:43:18Z</dcterms:created>
  <dcterms:modified xsi:type="dcterms:W3CDTF">2021-08-26T13:43:33Z</dcterms:modified>
</cp:coreProperties>
</file>