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0422-4F53-943A-10FD5F7E82A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0422-4F53-943A-10FD5F7E82A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0422-4F53-943A-10FD5F7E82A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0422-4F53-943A-10FD5F7E82A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0422-4F53-943A-10FD5F7E82A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0422-4F53-943A-10FD5F7E8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35824"/>
        <c:axId val="324336152"/>
      </c:barChart>
      <c:catAx>
        <c:axId val="32433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36152"/>
        <c:crosses val="autoZero"/>
        <c:auto val="1"/>
        <c:lblAlgn val="ctr"/>
        <c:lblOffset val="100"/>
        <c:noMultiLvlLbl val="0"/>
      </c:catAx>
      <c:valAx>
        <c:axId val="32433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3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CD78-6DA4-449B-BD31-3522127A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5629B-5FE0-4735-BFFA-4CB54179A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620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A73D2-0BB5-4204-956C-5B54E599E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F3B02-FE80-4D47-9B04-885CD2FE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11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Colombia</dc:title>
  <dc:creator>Frederik Peiniger</dc:creator>
  <cp:lastModifiedBy>Frederik Peiniger</cp:lastModifiedBy>
  <cp:revision>1</cp:revision>
  <dcterms:created xsi:type="dcterms:W3CDTF">2021-08-26T13:42:21Z</dcterms:created>
  <dcterms:modified xsi:type="dcterms:W3CDTF">2021-08-26T13:42:34Z</dcterms:modified>
</cp:coreProperties>
</file>