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3E92-4679-A055-2CE73E7E6F9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3E92-4679-A055-2CE73E7E6F9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3E92-4679-A055-2CE73E7E6F9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3E92-4679-A055-2CE73E7E6F9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3E92-4679-A055-2CE73E7E6F9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3E92-4679-A055-2CE73E7E6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256608"/>
        <c:axId val="381250704"/>
      </c:barChart>
      <c:catAx>
        <c:axId val="38125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50704"/>
        <c:crosses val="autoZero"/>
        <c:auto val="1"/>
        <c:lblAlgn val="ctr"/>
        <c:lblOffset val="100"/>
        <c:noMultiLvlLbl val="0"/>
      </c:catAx>
      <c:valAx>
        <c:axId val="38125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5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74BAC-370E-4E60-9AC5-B8E417A4D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A75249-8B59-41A7-B4D8-475AB42664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2901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F7C95-1845-452E-A393-B332C856E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FA15A-9B14-46A5-B2DE-417C37A33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558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Colombia</dc:title>
  <dc:creator>Frederik Peiniger</dc:creator>
  <cp:lastModifiedBy>Frederik Peiniger</cp:lastModifiedBy>
  <cp:revision>1</cp:revision>
  <dcterms:created xsi:type="dcterms:W3CDTF">2021-08-26T13:40:58Z</dcterms:created>
  <dcterms:modified xsi:type="dcterms:W3CDTF">2021-08-26T13:41:13Z</dcterms:modified>
</cp:coreProperties>
</file>