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7</c:v>
                </c:pt>
                <c:pt idx="1">
                  <c:v>15</c:v>
                </c:pt>
                <c:pt idx="2">
                  <c:v>14</c:v>
                </c:pt>
                <c:pt idx="3">
                  <c:v>28</c:v>
                </c:pt>
                <c:pt idx="4">
                  <c:v>17</c:v>
                </c:pt>
                <c:pt idx="5">
                  <c:v>23</c:v>
                </c:pt>
                <c:pt idx="6">
                  <c:v>39</c:v>
                </c:pt>
                <c:pt idx="7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81-4318-8322-6315F7F92E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6</c:v>
                </c:pt>
                <c:pt idx="4">
                  <c:v>4</c:v>
                </c:pt>
                <c:pt idx="5">
                  <c:v>7</c:v>
                </c:pt>
                <c:pt idx="6">
                  <c:v>1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81-4318-8322-6315F7F92E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81-4318-8322-6315F7F92E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4</c:v>
                </c:pt>
                <c:pt idx="1">
                  <c:v>5</c:v>
                </c:pt>
                <c:pt idx="2">
                  <c:v>9</c:v>
                </c:pt>
                <c:pt idx="3">
                  <c:v>9</c:v>
                </c:pt>
                <c:pt idx="4">
                  <c:v>6</c:v>
                </c:pt>
                <c:pt idx="5">
                  <c:v>8</c:v>
                </c:pt>
                <c:pt idx="6">
                  <c:v>8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81-4318-8322-6315F7F92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720584"/>
        <c:axId val="371720912"/>
      </c:barChart>
      <c:dateAx>
        <c:axId val="371720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20912"/>
        <c:crosses val="autoZero"/>
        <c:auto val="1"/>
        <c:lblOffset val="100"/>
        <c:baseTimeUnit val="months"/>
      </c:dateAx>
      <c:valAx>
        <c:axId val="37172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2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4C657-85D7-4BCE-ACF6-9A66782E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BA0D68-C338-4EFB-AC85-EAA3FAD469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4226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4F1B9-C8C3-4311-A1E7-7C0F0F490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43DF6-DFFD-4CFF-AF50-0DE07A4F4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559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Colombia</dc:title>
  <dc:creator>Frederik Peiniger</dc:creator>
  <cp:lastModifiedBy>Frederik Peiniger</cp:lastModifiedBy>
  <cp:revision>1</cp:revision>
  <dcterms:created xsi:type="dcterms:W3CDTF">2021-08-26T13:20:23Z</dcterms:created>
  <dcterms:modified xsi:type="dcterms:W3CDTF">2021-08-26T13:20:38Z</dcterms:modified>
</cp:coreProperties>
</file>