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crunch_puertorico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1.1124845488257</c:v>
                </c:pt>
                <c:pt idx="1">
                  <c:v>1.8040713284768299</c:v>
                </c:pt>
                <c:pt idx="2">
                  <c:v>0.86300683315607496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02-4E57-8A05-23523F7F99F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hersheyspuertorico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1">
                  <c:v>0.32950189818192899</c:v>
                </c:pt>
                <c:pt idx="2">
                  <c:v>0.31364320044314498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302-4E57-8A05-23523F7F99F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kitkatpuertorico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0.20997375328084</c:v>
                </c:pt>
                <c:pt idx="2">
                  <c:v>0.49955148359908602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302-4E57-8A05-23523F7F99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0236920"/>
        <c:axId val="70237576"/>
      </c:barChart>
      <c:catAx>
        <c:axId val="70236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0237576"/>
        <c:crosses val="autoZero"/>
        <c:auto val="1"/>
        <c:lblAlgn val="ctr"/>
        <c:lblOffset val="100"/>
        <c:noMultiLvlLbl val="0"/>
      </c:catAx>
      <c:valAx>
        <c:axId val="70237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0236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98A68-03F1-4800-94BB-7F885148C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FA2CC91-83F2-4D2B-BA6D-F659F3BA2AB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063950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C556B2-DAE6-44D4-866D-33C85FB55F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01/01/2021 - 08/18/2021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E6D246-B613-42C7-9A29-92DE4C053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6097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Interaction Rate By Post Type | Puerto Rico Competitors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By Post Type | Puerto Rico Competitors</dc:title>
  <dc:creator>Frederik Peiniger</dc:creator>
  <cp:lastModifiedBy>Frederik Peiniger</cp:lastModifiedBy>
  <cp:revision>1</cp:revision>
  <dcterms:created xsi:type="dcterms:W3CDTF">2021-08-19T16:49:36Z</dcterms:created>
  <dcterms:modified xsi:type="dcterms:W3CDTF">2021-08-19T16:49:51Z</dcterms:modified>
</cp:coreProperties>
</file>