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8-417E-A60D-BECEBBFBA0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</c:v>
                </c:pt>
                <c:pt idx="1">
                  <c:v>45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8-417E-A60D-BECEBBFBA0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</c:v>
                </c:pt>
                <c:pt idx="1">
                  <c:v>27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F8-417E-A60D-BECEBBFBA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306176"/>
        <c:axId val="332307160"/>
      </c:barChart>
      <c:catAx>
        <c:axId val="33230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07160"/>
        <c:crosses val="autoZero"/>
        <c:auto val="1"/>
        <c:lblAlgn val="ctr"/>
        <c:lblOffset val="100"/>
        <c:noMultiLvlLbl val="0"/>
      </c:catAx>
      <c:valAx>
        <c:axId val="33230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0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34477-B655-4673-A8E2-E55F2E53B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5032E3-DB59-48A9-864A-905E61FBE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036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4E0EA-19C6-4200-81AD-E643360C8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C2A88-46D2-4A92-9613-51A0EB01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97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Puerto Rico Competitors</dc:title>
  <dc:creator>Frederik Peiniger</dc:creator>
  <cp:lastModifiedBy>Frederik Peiniger</cp:lastModifiedBy>
  <cp:revision>1</cp:revision>
  <dcterms:created xsi:type="dcterms:W3CDTF">2021-08-19T16:26:06Z</dcterms:created>
  <dcterms:modified xsi:type="dcterms:W3CDTF">2021-08-19T16:26:21Z</dcterms:modified>
</cp:coreProperties>
</file>