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1">
                  <c:v>4.2671888900208199E-3</c:v>
                </c:pt>
                <c:pt idx="2">
                  <c:v>7.7551843407317801E-4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F8-4E4F-B735-4AF3572634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1">
                  <c:v>0.24882265326654601</c:v>
                </c:pt>
                <c:pt idx="2">
                  <c:v>3.4631734790175001E-3</c:v>
                </c:pt>
                <c:pt idx="3">
                  <c:v>1.25527071976338E-2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F8-4E4F-B735-4AF3572634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0.398613380816428</c:v>
                </c:pt>
                <c:pt idx="2">
                  <c:v>0.60577555527071103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F8-4E4F-B735-4AF3572634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2.11521580489249E-3</c:v>
                </c:pt>
                <c:pt idx="1">
                  <c:v>0.50633812129292499</c:v>
                </c:pt>
                <c:pt idx="2">
                  <c:v>0.208891104433793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F8-4E4F-B735-4AF3572634A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Hershey's Puerto Rico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2.9311669046770399E-2</c:v>
                </c:pt>
                <c:pt idx="2">
                  <c:v>1.89138411489528E-3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8F8-4E4F-B735-4AF3572634A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Kisses Puerto Rico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5.4706839722636303E-3</c:v>
                </c:pt>
                <c:pt idx="2">
                  <c:v>2.7356413027123899E-3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8F8-4E4F-B735-4AF3572634A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1.7407955435634101E-2</c:v>
                </c:pt>
                <c:pt idx="1">
                  <c:v>6.9541029207232305E-2</c:v>
                </c:pt>
                <c:pt idx="2">
                  <c:v>1.08682424425599E-2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8F8-4E4F-B735-4AF3572634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691992"/>
        <c:axId val="380694288"/>
      </c:barChart>
      <c:catAx>
        <c:axId val="380691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694288"/>
        <c:crosses val="autoZero"/>
        <c:auto val="1"/>
        <c:lblAlgn val="ctr"/>
        <c:lblOffset val="100"/>
        <c:noMultiLvlLbl val="0"/>
      </c:catAx>
      <c:valAx>
        <c:axId val="38069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69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140BB-0419-4105-88D0-1A5DFC1B1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647657-8390-4E85-B1E4-6A721E54C0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3593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AFB906-E052-4E85-95DD-D89E92DB5B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F1A42-36F4-4D1A-A144-05DCE825C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0655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Puerto Rico Competitors</dc:title>
  <dc:creator>Frederik Peiniger</dc:creator>
  <cp:lastModifiedBy>Frederik Peiniger</cp:lastModifiedBy>
  <cp:revision>1</cp:revision>
  <dcterms:created xsi:type="dcterms:W3CDTF">2021-08-19T01:44:08Z</dcterms:created>
  <dcterms:modified xsi:type="dcterms:W3CDTF">2021-08-19T01:44:22Z</dcterms:modified>
</cp:coreProperties>
</file>