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AAF5-487E-9913-C213DC47650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AAF5-487E-9913-C213DC476509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AAF5-487E-9913-C213DC476509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extLst>
            <c:ext xmlns:c16="http://schemas.microsoft.com/office/drawing/2014/chart" uri="{C3380CC4-5D6E-409C-BE32-E72D297353CC}">
              <c16:uniqueId val="{00000003-AAF5-487E-9913-C213DC476509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Sheet1!$F$2:$F$5</c:f>
            </c:numRef>
          </c:val>
          <c:extLst>
            <c:ext xmlns:c16="http://schemas.microsoft.com/office/drawing/2014/chart" uri="{C3380CC4-5D6E-409C-BE32-E72D297353CC}">
              <c16:uniqueId val="{00000004-AAF5-487E-9913-C213DC476509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Sheet1!$G$2:$G$5</c:f>
            </c:numRef>
          </c:val>
          <c:extLst>
            <c:ext xmlns:c16="http://schemas.microsoft.com/office/drawing/2014/chart" uri="{C3380CC4-5D6E-409C-BE32-E72D297353CC}">
              <c16:uniqueId val="{00000005-AAF5-487E-9913-C213DC476509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Sheet1!$H$2:$H$5</c:f>
            </c:numRef>
          </c:val>
          <c:extLst>
            <c:ext xmlns:c16="http://schemas.microsoft.com/office/drawing/2014/chart" uri="{C3380CC4-5D6E-409C-BE32-E72D297353CC}">
              <c16:uniqueId val="{00000006-AAF5-487E-9913-C213DC4765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753624"/>
        <c:axId val="390755592"/>
      </c:barChart>
      <c:catAx>
        <c:axId val="390753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55592"/>
        <c:crosses val="autoZero"/>
        <c:auto val="1"/>
        <c:lblAlgn val="ctr"/>
        <c:lblOffset val="100"/>
        <c:noMultiLvlLbl val="0"/>
      </c:catAx>
      <c:valAx>
        <c:axId val="390755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53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B73A9-0BBA-451D-88FF-8107AED12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1F407A-AC09-4DAF-A064-ECA5C20190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48737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965C56-D650-4EBA-9B24-49940A5446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30BF42-585C-4747-8984-C4DE1B28F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3523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Puerto Rico Competitors</dc:title>
  <dc:creator>Frederik Peiniger</dc:creator>
  <cp:lastModifiedBy>Frederik Peiniger</cp:lastModifiedBy>
  <cp:revision>1</cp:revision>
  <dcterms:created xsi:type="dcterms:W3CDTF">2021-08-19T01:43:11Z</dcterms:created>
  <dcterms:modified xsi:type="dcterms:W3CDTF">2021-08-19T01:43:23Z</dcterms:modified>
</cp:coreProperties>
</file>