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A9EB-4725-80E5-A5AE46B8DBA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A9EB-4725-80E5-A5AE46B8DBA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A9EB-4725-80E5-A5AE46B8DBA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A9EB-4725-80E5-A5AE46B8DBA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A9EB-4725-80E5-A5AE46B8DBA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Sheet1!$G$2:$G$5</c:f>
            </c:numRef>
          </c:val>
          <c:extLst>
            <c:ext xmlns:c16="http://schemas.microsoft.com/office/drawing/2014/chart" uri="{C3380CC4-5D6E-409C-BE32-E72D297353CC}">
              <c16:uniqueId val="{00000005-A9EB-4725-80E5-A5AE46B8DBA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Sheet1!$H$2:$H$5</c:f>
            </c:numRef>
          </c:val>
          <c:extLst>
            <c:ext xmlns:c16="http://schemas.microsoft.com/office/drawing/2014/chart" uri="{C3380CC4-5D6E-409C-BE32-E72D297353CC}">
              <c16:uniqueId val="{00000006-A9EB-4725-80E5-A5AE46B8DB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640512"/>
        <c:axId val="358139472"/>
      </c:barChart>
      <c:catAx>
        <c:axId val="3236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39472"/>
        <c:crosses val="autoZero"/>
        <c:auto val="1"/>
        <c:lblAlgn val="ctr"/>
        <c:lblOffset val="100"/>
        <c:noMultiLvlLbl val="0"/>
      </c:catAx>
      <c:valAx>
        <c:axId val="35813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64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C7997-C76D-440B-9D9D-E7FAD0FF2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BFB9A9-5B6C-43F8-B5BB-36084238A2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2596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2BA96-A7DE-4AB0-8F23-96253CDCF1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F6201-E7B6-46F4-9F33-8C8B646DA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83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Puerto Rico Competitors</dc:title>
  <dc:creator>Frederik Peiniger</dc:creator>
  <cp:lastModifiedBy>Frederik Peiniger</cp:lastModifiedBy>
  <cp:revision>1</cp:revision>
  <dcterms:created xsi:type="dcterms:W3CDTF">2021-08-19T01:34:54Z</dcterms:created>
  <dcterms:modified xsi:type="dcterms:W3CDTF">2021-08-19T01:35:08Z</dcterms:modified>
</cp:coreProperties>
</file>