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Ferrero PR</c:v>
                </c:pt>
                <c:pt idx="1">
                  <c:v>Crunch Puerto Rico</c:v>
                </c:pt>
                <c:pt idx="2">
                  <c:v>M&amp;M's Puerto Rico</c:v>
                </c:pt>
                <c:pt idx="3">
                  <c:v>Snickers Puerto Rico</c:v>
                </c:pt>
                <c:pt idx="4">
                  <c:v>Hershey's Puerto Rico</c:v>
                </c:pt>
                <c:pt idx="5">
                  <c:v>Kisses Puerto Rico</c:v>
                </c:pt>
                <c:pt idx="6">
                  <c:v>KitKat Puerto Rico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EC-4791-97A7-732DEBF96E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Ferrero PR</c:v>
                </c:pt>
                <c:pt idx="1">
                  <c:v>Crunch Puerto Rico</c:v>
                </c:pt>
                <c:pt idx="2">
                  <c:v>M&amp;M's Puerto Rico</c:v>
                </c:pt>
                <c:pt idx="3">
                  <c:v>Snickers Puerto Rico</c:v>
                </c:pt>
                <c:pt idx="4">
                  <c:v>Hershey's Puerto Rico</c:v>
                </c:pt>
                <c:pt idx="5">
                  <c:v>Kisses Puerto Rico</c:v>
                </c:pt>
                <c:pt idx="6">
                  <c:v>KitKat Puerto Rico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3</c:v>
                </c:pt>
                <c:pt idx="3">
                  <c:v>5</c:v>
                </c:pt>
                <c:pt idx="4">
                  <c:v>3</c:v>
                </c:pt>
                <c:pt idx="5">
                  <c:v>2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EC-4791-97A7-732DEBF96E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Ferrero PR</c:v>
                </c:pt>
                <c:pt idx="1">
                  <c:v>Crunch Puerto Rico</c:v>
                </c:pt>
                <c:pt idx="2">
                  <c:v>M&amp;M's Puerto Rico</c:v>
                </c:pt>
                <c:pt idx="3">
                  <c:v>Snickers Puerto Rico</c:v>
                </c:pt>
                <c:pt idx="4">
                  <c:v>Hershey's Puerto Rico</c:v>
                </c:pt>
                <c:pt idx="5">
                  <c:v>Kisses Puerto Rico</c:v>
                </c:pt>
                <c:pt idx="6">
                  <c:v>KitKat Puerto Rico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EC-4791-97A7-732DEBF96E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1250864"/>
        <c:axId val="381251192"/>
      </c:barChart>
      <c:catAx>
        <c:axId val="38125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251192"/>
        <c:crosses val="autoZero"/>
        <c:auto val="1"/>
        <c:lblAlgn val="ctr"/>
        <c:lblOffset val="100"/>
        <c:noMultiLvlLbl val="0"/>
      </c:catAx>
      <c:valAx>
        <c:axId val="381251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25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F0F89-0F67-443B-8661-D9D94F705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B14FBD-9CE7-4F52-8A25-F2C4750EE8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70175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A3424-09A1-4E94-AC8E-61FC78AB93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FADDA2-0D33-4E4A-A1DB-7DEFDC0D6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344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Puerto Rico Competitors</dc:title>
  <dc:creator>Frederik Peiniger</dc:creator>
  <cp:lastModifiedBy>Frederik Peiniger</cp:lastModifiedBy>
  <cp:revision>1</cp:revision>
  <dcterms:created xsi:type="dcterms:W3CDTF">2021-08-18T21:45:56Z</dcterms:created>
  <dcterms:modified xsi:type="dcterms:W3CDTF">2021-08-18T21:46:00Z</dcterms:modified>
</cp:coreProperties>
</file>