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D0F-4750-9299-46FCA01CFD1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DD0F-4750-9299-46FCA01CFD1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DD0F-4750-9299-46FCA01CF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908704"/>
        <c:axId val="70237560"/>
      </c:barChart>
      <c:catAx>
        <c:axId val="3299087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37560"/>
        <c:crosses val="autoZero"/>
        <c:auto val="1"/>
        <c:lblAlgn val="ctr"/>
        <c:lblOffset val="100"/>
        <c:noMultiLvlLbl val="0"/>
      </c:catAx>
      <c:valAx>
        <c:axId val="7023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0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E33E9-EEEA-45EB-AE60-ED3119A49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F94C2D-D81D-4F7D-8BD1-D44B82A79A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321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CA55E-5CC2-48A0-9B89-F9D68E86B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C0AD-A7B5-416D-A2E6-EC726707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490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Puerto Rico Competitors</dc:title>
  <dc:creator>Frederik Peiniger</dc:creator>
  <cp:lastModifiedBy>Frederik Peiniger</cp:lastModifiedBy>
  <cp:revision>1</cp:revision>
  <dcterms:created xsi:type="dcterms:W3CDTF">2021-08-18T21:45:18Z</dcterms:created>
  <dcterms:modified xsi:type="dcterms:W3CDTF">2021-08-18T21:45:32Z</dcterms:modified>
</cp:coreProperties>
</file>