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42F-4FA9-9536-722F61DD4A8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42F-4FA9-9536-722F61DD4A8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42F-4FA9-9536-722F61DD4A8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242F-4FA9-9536-722F61DD4A8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242F-4FA9-9536-722F61DD4A8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242F-4FA9-9536-722F61DD4A8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242F-4FA9-9536-722F61DD4A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794520"/>
        <c:axId val="71718528"/>
      </c:barChart>
      <c:catAx>
        <c:axId val="33679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18528"/>
        <c:crosses val="autoZero"/>
        <c:auto val="1"/>
        <c:lblAlgn val="ctr"/>
        <c:lblOffset val="100"/>
        <c:noMultiLvlLbl val="0"/>
      </c:catAx>
      <c:valAx>
        <c:axId val="7171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9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DB8C3-2B84-47D1-88E7-14F2A3F62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989110-D237-4635-A314-08D239C0D9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8361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F5E4-9359-457F-BA0B-34C7F025C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4AF32-127E-4B62-A0CF-3D3053B6C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91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2021-08-18T21:35:31Z</dcterms:created>
  <dcterms:modified xsi:type="dcterms:W3CDTF">2021-08-18T21:35:46Z</dcterms:modified>
</cp:coreProperties>
</file>