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9</c:v>
                </c:pt>
                <c:pt idx="1">
                  <c:v>15</c:v>
                </c:pt>
                <c:pt idx="2">
                  <c:v>14</c:v>
                </c:pt>
                <c:pt idx="3">
                  <c:v>17</c:v>
                </c:pt>
                <c:pt idx="4">
                  <c:v>14</c:v>
                </c:pt>
                <c:pt idx="5">
                  <c:v>13</c:v>
                </c:pt>
                <c:pt idx="6">
                  <c:v>7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94-4C94-9DAB-AAEC3AD62C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9</c:v>
                </c:pt>
                <c:pt idx="1">
                  <c:v>7</c:v>
                </c:pt>
                <c:pt idx="2">
                  <c:v>12</c:v>
                </c:pt>
                <c:pt idx="3">
                  <c:v>10</c:v>
                </c:pt>
                <c:pt idx="4">
                  <c:v>10</c:v>
                </c:pt>
                <c:pt idx="5">
                  <c:v>8</c:v>
                </c:pt>
                <c:pt idx="6">
                  <c:v>7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94-4C94-9DAB-AAEC3AD62C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94-4C94-9DAB-AAEC3AD62C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6</c:v>
                </c:pt>
                <c:pt idx="5">
                  <c:v>10</c:v>
                </c:pt>
                <c:pt idx="6">
                  <c:v>8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94-4C94-9DAB-AAEC3AD62C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Sheet1!$F$2:$F$9</c:f>
              <c:numCache>
                <c:formatCode>General</c:formatCode>
                <c:ptCount val="8"/>
                <c:pt idx="0">
                  <c:v>3</c:v>
                </c:pt>
                <c:pt idx="1">
                  <c:v>7</c:v>
                </c:pt>
                <c:pt idx="2">
                  <c:v>11</c:v>
                </c:pt>
                <c:pt idx="3">
                  <c:v>6</c:v>
                </c:pt>
                <c:pt idx="4">
                  <c:v>11</c:v>
                </c:pt>
                <c:pt idx="5">
                  <c:v>8</c:v>
                </c:pt>
                <c:pt idx="6">
                  <c:v>6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794-4C94-9DAB-AAEC3AD62CC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Sheet1!$G$2:$G$9</c:f>
              <c:numCache>
                <c:formatCode>General</c:formatCode>
                <c:ptCount val="8"/>
                <c:pt idx="0">
                  <c:v>7</c:v>
                </c:pt>
                <c:pt idx="1">
                  <c:v>6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5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794-4C94-9DAB-AAEC3AD62CC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Sheet1!$H$2:$H$9</c:f>
              <c:numCache>
                <c:formatCode>General</c:formatCode>
                <c:ptCount val="8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3</c:v>
                </c:pt>
                <c:pt idx="6">
                  <c:v>8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94-4C94-9DAB-AAEC3AD62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243368"/>
        <c:axId val="340535672"/>
      </c:barChart>
      <c:dateAx>
        <c:axId val="338243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35672"/>
        <c:crosses val="autoZero"/>
        <c:auto val="1"/>
        <c:lblOffset val="100"/>
        <c:baseTimeUnit val="months"/>
      </c:dateAx>
      <c:valAx>
        <c:axId val="34053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4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0DBE1-8DFB-4521-B706-1F21E70EA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171A80-FC92-4950-9A81-914E188CE0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4327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DB42D-D488-45C3-8202-A491C2652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B6181-705D-49F2-99A4-D6D7318CA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747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2021-08-18T21:34:31Z</dcterms:created>
  <dcterms:modified xsi:type="dcterms:W3CDTF">2021-08-18T21:34:46Z</dcterms:modified>
</cp:coreProperties>
</file>