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Sheet1!$A$1:$G$1</c:f>
              <c:strCache>
                <c:ptCount val="7"/>
                <c:pt idx="0">
                  <c:v>Ferrero PR</c:v>
                </c:pt>
                <c:pt idx="1">
                  <c:v>Crunch Puerto Rico</c:v>
                </c:pt>
                <c:pt idx="2">
                  <c:v>Snickers Puerto Rico</c:v>
                </c:pt>
                <c:pt idx="3">
                  <c:v>M&amp;M's Puerto Rico</c:v>
                </c:pt>
                <c:pt idx="4">
                  <c:v>Hershey's Puerto Rico</c:v>
                </c:pt>
                <c:pt idx="5">
                  <c:v>Kisses Puerto Rico</c:v>
                </c:pt>
                <c:pt idx="6">
                  <c:v>KitKat Puerto Rico</c:v>
                </c:pt>
              </c:strCache>
            </c:strRef>
          </c:cat>
          <c:val>
            <c:numRef>
              <c:f>Sheet1!$A$2:$G$2</c:f>
              <c:numCache>
                <c:formatCode>General</c:formatCode>
                <c:ptCount val="7"/>
                <c:pt idx="0">
                  <c:v>128862</c:v>
                </c:pt>
                <c:pt idx="1">
                  <c:v>115501</c:v>
                </c:pt>
                <c:pt idx="2">
                  <c:v>94736</c:v>
                </c:pt>
                <c:pt idx="3">
                  <c:v>88964</c:v>
                </c:pt>
                <c:pt idx="4">
                  <c:v>79302</c:v>
                </c:pt>
                <c:pt idx="5">
                  <c:v>73086</c:v>
                </c:pt>
                <c:pt idx="6">
                  <c:v>11505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B4-4FFB-A1C8-CE906B396D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75D4E-935F-4010-901F-7C6FB369D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618089-E3D3-46C0-BD67-FD9223978B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30896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32C6D2-2D1D-4E79-B7DA-2857BB16C0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F3B499-5854-424C-8DD9-EC069DD5B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02946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Distribution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Distribution | Puerto Rico Competitors</dc:title>
  <dc:creator>Frederik Peiniger</dc:creator>
  <cp:lastModifiedBy>Frederik Peiniger</cp:lastModifiedBy>
  <cp:revision>1</cp:revision>
  <dcterms:created xsi:type="dcterms:W3CDTF">2021-08-18T18:32:19Z</dcterms:created>
  <dcterms:modified xsi:type="dcterms:W3CDTF">2021-08-18T18:32:33Z</dcterms:modified>
</cp:coreProperties>
</file>