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4888B-8111-4E8A-9D59-DC90A8AA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7D51A-C294-4E56-9D01-08C6DEE96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883753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2677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2093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341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650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093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00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717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332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9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3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55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4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01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7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20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16329-3DDE-48E3-8A36-411FD5D8C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10593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Puerto Rico Competitors</dc:title>
  <dc:creator>Frederik Peiniger</dc:creator>
  <cp:lastModifiedBy>Frederik Peiniger</cp:lastModifiedBy>
  <cp:revision>1</cp:revision>
  <dcterms:created xsi:type="dcterms:W3CDTF">2021-08-18T18:30:33Z</dcterms:created>
  <dcterms:modified xsi:type="dcterms:W3CDTF">2021-08-18T18:30:43Z</dcterms:modified>
</cp:coreProperties>
</file>