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128862</c:v>
                </c:pt>
                <c:pt idx="1">
                  <c:v>115501</c:v>
                </c:pt>
                <c:pt idx="2">
                  <c:v>94736</c:v>
                </c:pt>
                <c:pt idx="3">
                  <c:v>88964</c:v>
                </c:pt>
                <c:pt idx="4">
                  <c:v>79302</c:v>
                </c:pt>
                <c:pt idx="5">
                  <c:v>73086</c:v>
                </c:pt>
                <c:pt idx="6">
                  <c:v>11505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3-48AD-AB7A-E9F2CE9CB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E2543-1FEF-4203-9D0A-B512AB08D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9717A-5424-41DB-A6D0-F5356F25A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298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44291-16B0-43DB-9F9B-38721FDA7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01/01/2021 - 08/17/2021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B3654-8757-40E3-9BDE-0A779363D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962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Puerto Rico Competitors</dc:title>
  <dc:creator>Frederik Peiniger</dc:creator>
  <cp:lastModifiedBy>Frederik Peiniger</cp:lastModifiedBy>
  <cp:revision>1</cp:revision>
  <dcterms:created xsi:type="dcterms:W3CDTF">2021-08-18T18:30:11Z</dcterms:created>
  <dcterms:modified xsi:type="dcterms:W3CDTF">2021-08-18T18:30:25Z</dcterms:modified>
</cp:coreProperties>
</file>