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666E-B9B6-4F23-91E5-B5A0F5E91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 Reactions,Interactions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677A9-DE99-4ADF-9F51-011EF67FE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021095"/>
              </p:ext>
            </p:extLst>
          </p:nvPr>
        </p:nvGraphicFramePr>
        <p:xfrm>
          <a:off x="457200" y="1731963"/>
          <a:ext cx="806500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0715506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35927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1168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6779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303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8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9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48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1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6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59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10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00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1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022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42595-5110-48FC-9199-C2EDD88A8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01/01/2021 - 08/16/2021</a:t>
            </a:r>
          </a:p>
        </p:txBody>
      </p:sp>
    </p:spTree>
    <p:extLst>
      <p:ext uri="{BB962C8B-B14F-4D97-AF65-F5344CB8AC3E}">
        <p14:creationId xmlns:p14="http://schemas.microsoft.com/office/powerpoint/2010/main" val="407218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6C658-17CB-455B-B0A0-E229076A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 Reactions,Interactions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EB732-A6E4-4EF0-8E51-A214C5951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49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723424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7267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051218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970539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8945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44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5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9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7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6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1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14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80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5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9660162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23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7BB31-3643-41B8-B4DC-73F27EAAA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01/01/2021 - 08/16/2021</a:t>
            </a:r>
          </a:p>
        </p:txBody>
      </p:sp>
    </p:spTree>
    <p:extLst>
      <p:ext uri="{BB962C8B-B14F-4D97-AF65-F5344CB8AC3E}">
        <p14:creationId xmlns:p14="http://schemas.microsoft.com/office/powerpoint/2010/main" val="16339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9D685-2ACE-41F4-997B-8E36B3214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 Reactions,Interactions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74216-FA97-4356-9C3D-8B6126D13D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376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3124151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813726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877848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640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5477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1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17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51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741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0EE36-B26F-4A8D-A86A-F170A2A28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01/01/2021 - 08/16/2021</a:t>
            </a:r>
          </a:p>
        </p:txBody>
      </p:sp>
    </p:spTree>
    <p:extLst>
      <p:ext uri="{BB962C8B-B14F-4D97-AF65-F5344CB8AC3E}">
        <p14:creationId xmlns:p14="http://schemas.microsoft.com/office/powerpoint/2010/main" val="1453867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141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FB - Key Metrics Table w Reactions,Interactions | All Pages - 1 of 3</vt:lpstr>
      <vt:lpstr>Facebook FB - Key Metrics Table w Reactions,Interactions | All Pages - 2 of 3</vt:lpstr>
      <vt:lpstr>Facebook FB - Key Metrics Table w Reactions,Interactions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Key Metrics Table w Reactions,Interactions | All Pages - 1 of 3</dc:title>
  <dc:creator>Frederik Peiniger</dc:creator>
  <cp:lastModifiedBy>Frederik Peiniger</cp:lastModifiedBy>
  <cp:revision>1</cp:revision>
  <dcterms:created xsi:type="dcterms:W3CDTF">2021-08-17T17:32:52Z</dcterms:created>
  <dcterms:modified xsi:type="dcterms:W3CDTF">2021-08-17T17:33:24Z</dcterms:modified>
</cp:coreProperties>
</file>