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20</c:v>
                </c:pt>
                <c:pt idx="5">
                  <c:v>11</c:v>
                </c:pt>
                <c:pt idx="6">
                  <c:v>7</c:v>
                </c:pt>
                <c:pt idx="7">
                  <c:v>8</c:v>
                </c:pt>
                <c:pt idx="8">
                  <c:v>10</c:v>
                </c:pt>
                <c:pt idx="9">
                  <c:v>9</c:v>
                </c:pt>
                <c:pt idx="10">
                  <c:v>8</c:v>
                </c:pt>
                <c:pt idx="1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4A-4F1A-9FD6-80C993C02A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4A-4F1A-9FD6-80C993C02A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9</c:v>
                </c:pt>
                <c:pt idx="1">
                  <c:v>9</c:v>
                </c:pt>
                <c:pt idx="2">
                  <c:v>7</c:v>
                </c:pt>
                <c:pt idx="3">
                  <c:v>10</c:v>
                </c:pt>
                <c:pt idx="4">
                  <c:v>6</c:v>
                </c:pt>
                <c:pt idx="5">
                  <c:v>6</c:v>
                </c:pt>
                <c:pt idx="6">
                  <c:v>4</c:v>
                </c:pt>
                <c:pt idx="7">
                  <c:v>5</c:v>
                </c:pt>
                <c:pt idx="8">
                  <c:v>7</c:v>
                </c:pt>
                <c:pt idx="9">
                  <c:v>10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4A-4F1A-9FD6-80C993C02A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12</c:v>
                </c:pt>
                <c:pt idx="1">
                  <c:v>7</c:v>
                </c:pt>
                <c:pt idx="2">
                  <c:v>6</c:v>
                </c:pt>
                <c:pt idx="3">
                  <c:v>7</c:v>
                </c:pt>
                <c:pt idx="4">
                  <c:v>6</c:v>
                </c:pt>
                <c:pt idx="5">
                  <c:v>8</c:v>
                </c:pt>
                <c:pt idx="6">
                  <c:v>9</c:v>
                </c:pt>
                <c:pt idx="7">
                  <c:v>3</c:v>
                </c:pt>
                <c:pt idx="8">
                  <c:v>5</c:v>
                </c:pt>
                <c:pt idx="9">
                  <c:v>6</c:v>
                </c:pt>
                <c:pt idx="10">
                  <c:v>4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4A-4F1A-9FD6-80C993C02A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</c:v>
                </c:pt>
                <c:pt idx="8">
                  <c:v>7</c:v>
                </c:pt>
                <c:pt idx="9">
                  <c:v>6</c:v>
                </c:pt>
                <c:pt idx="10">
                  <c:v>5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4A-4F1A-9FD6-80C993C02A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3</c:v>
                </c:pt>
                <c:pt idx="1">
                  <c:v>9</c:v>
                </c:pt>
                <c:pt idx="2">
                  <c:v>4</c:v>
                </c:pt>
                <c:pt idx="3">
                  <c:v>7</c:v>
                </c:pt>
                <c:pt idx="4">
                  <c:v>8</c:v>
                </c:pt>
                <c:pt idx="5">
                  <c:v>0</c:v>
                </c:pt>
                <c:pt idx="6">
                  <c:v>1</c:v>
                </c:pt>
                <c:pt idx="7">
                  <c:v>9</c:v>
                </c:pt>
                <c:pt idx="8">
                  <c:v>5</c:v>
                </c:pt>
                <c:pt idx="9">
                  <c:v>7</c:v>
                </c:pt>
                <c:pt idx="10">
                  <c:v>7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74A-4F1A-9FD6-80C993C02A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8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8</c:v>
                </c:pt>
                <c:pt idx="5">
                  <c:v>9</c:v>
                </c:pt>
                <c:pt idx="6">
                  <c:v>6</c:v>
                </c:pt>
                <c:pt idx="7">
                  <c:v>8</c:v>
                </c:pt>
                <c:pt idx="8">
                  <c:v>8</c:v>
                </c:pt>
                <c:pt idx="9">
                  <c:v>7</c:v>
                </c:pt>
                <c:pt idx="10">
                  <c:v>0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74A-4F1A-9FD6-80C993C02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911672"/>
        <c:axId val="384210872"/>
      </c:barChart>
      <c:dateAx>
        <c:axId val="68911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210872"/>
        <c:crosses val="autoZero"/>
        <c:auto val="1"/>
        <c:lblOffset val="100"/>
        <c:baseTimeUnit val="months"/>
      </c:dateAx>
      <c:valAx>
        <c:axId val="38421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1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B0F0C-AD17-43D2-9BB7-684B8BFA8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B898C0-C820-4354-808D-A454D6B09D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101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5AA82-9E9C-4BB1-B40B-76B187C92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FFBE2-651A-4621-8035-AB3352BFA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750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2021-08-17T16:54:40Z</dcterms:created>
  <dcterms:modified xsi:type="dcterms:W3CDTF">2021-08-17T16:54:51Z</dcterms:modified>
</cp:coreProperties>
</file>