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C989-45E5-8FD6-36FE5FCD366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C989-45E5-8FD6-36FE5FCD366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C989-45E5-8FD6-36FE5FCD366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C989-45E5-8FD6-36FE5FCD366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extLst>
            <c:ext xmlns:c16="http://schemas.microsoft.com/office/drawing/2014/chart" uri="{C3380CC4-5D6E-409C-BE32-E72D297353CC}">
              <c16:uniqueId val="{00000004-C989-45E5-8FD6-36FE5FCD366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extLst>
            <c:ext xmlns:c16="http://schemas.microsoft.com/office/drawing/2014/chart" uri="{C3380CC4-5D6E-409C-BE32-E72D297353CC}">
              <c16:uniqueId val="{00000005-C989-45E5-8FD6-36FE5FCD366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extLst>
            <c:ext xmlns:c16="http://schemas.microsoft.com/office/drawing/2014/chart" uri="{C3380CC4-5D6E-409C-BE32-E72D297353CC}">
              <c16:uniqueId val="{00000006-C989-45E5-8FD6-36FE5FCD3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046288"/>
        <c:axId val="391040712"/>
      </c:barChart>
      <c:catAx>
        <c:axId val="39104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40712"/>
        <c:crosses val="autoZero"/>
        <c:auto val="1"/>
        <c:lblAlgn val="ctr"/>
        <c:lblOffset val="100"/>
        <c:noMultiLvlLbl val="0"/>
      </c:catAx>
      <c:valAx>
        <c:axId val="39104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4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6A057-4BBA-4917-90EA-6255F3B1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2FB32-8046-4D9E-ACA7-B4B22B0ADF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847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2757E-E0F5-4CF0-8B9E-60CCE179C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0D3CF-64AB-45D1-BCB4-BD883EE9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927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2021-08-17T16:52:13Z</dcterms:created>
  <dcterms:modified xsi:type="dcterms:W3CDTF">2021-08-17T16:52:26Z</dcterms:modified>
</cp:coreProperties>
</file>