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Ferrero PR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76-4FED-813B-BC7114F4563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Crunch Puerto Rico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76-4FED-813B-BC7114F4563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M&amp;M's Puerto Rico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776-4FED-813B-BC7114F4563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Snickers Puerto Rico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776-4FED-813B-BC7114F4563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Hershey's Puerto Rico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776-4FED-813B-BC7114F4563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Kisses Puerto Rico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776-4FED-813B-BC7114F4563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KitKat Puerto Rico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776-4FED-813B-BC7114F456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6071048"/>
        <c:axId val="331150888"/>
      </c:barChart>
      <c:dateAx>
        <c:axId val="76071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150888"/>
        <c:crosses val="autoZero"/>
        <c:auto val="1"/>
        <c:lblOffset val="100"/>
        <c:baseTimeUnit val="days"/>
      </c:dateAx>
      <c:valAx>
        <c:axId val="331150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6071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E6391-9BE4-4055-B02B-BC8591B517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33E3F8-2C9D-40D6-94AC-4BE37D25AF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097326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933B9E-135C-4F5D-BD47-18D79DD15A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2E257-9A0E-4F4D-B6AC-9EA3DC128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0608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Puerto Rico Competitors</dc:title>
  <dc:creator>Frederik Peiniger</dc:creator>
  <cp:lastModifiedBy>Frederik Peiniger</cp:lastModifiedBy>
  <cp:revision>1</cp:revision>
  <dcterms:created xsi:type="dcterms:W3CDTF">2021-08-17T16:48:54Z</dcterms:created>
  <dcterms:modified xsi:type="dcterms:W3CDTF">2021-08-17T16:49:06Z</dcterms:modified>
</cp:coreProperties>
</file>