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10A-48C9-AC37-F39219B6A65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10A-48C9-AC37-F39219B6A65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10A-48C9-AC37-F39219B6A65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B10A-48C9-AC37-F39219B6A65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B10A-48C9-AC37-F39219B6A65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B10A-48C9-AC37-F39219B6A65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B10A-48C9-AC37-F39219B6A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837664"/>
        <c:axId val="335837992"/>
      </c:barChart>
      <c:catAx>
        <c:axId val="33583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37992"/>
        <c:crosses val="autoZero"/>
        <c:auto val="1"/>
        <c:lblAlgn val="ctr"/>
        <c:lblOffset val="100"/>
        <c:noMultiLvlLbl val="0"/>
      </c:catAx>
      <c:valAx>
        <c:axId val="33583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3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5685C-4EF6-4DA0-8D5E-55CE4D7A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1AB1F3-3217-4667-8A5F-68129E01FA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379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3248E-AC21-4B34-8640-1FA89D325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8F662-A738-48C8-A59B-544BA294A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81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2021-08-17T16:46:39Z</dcterms:created>
  <dcterms:modified xsi:type="dcterms:W3CDTF">2021-08-17T16:46:51Z</dcterms:modified>
</cp:coreProperties>
</file>