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chocolatescosta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7A-4424-B2EA-DA3E75EC1DF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mmschocolate.cl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7A-4424-B2EA-DA3E75EC1DF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snickerschile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7A-4424-B2EA-DA3E75EC1DF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hersheyschile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44378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C7A-4424-B2EA-DA3E75EC1D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262856"/>
        <c:axId val="333180264"/>
      </c:barChart>
      <c:dateAx>
        <c:axId val="39126285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180264"/>
        <c:crosses val="autoZero"/>
        <c:auto val="1"/>
        <c:lblOffset val="100"/>
        <c:baseTimeUnit val="days"/>
      </c:dateAx>
      <c:valAx>
        <c:axId val="33318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262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7A8F30-AC38-49AA-876D-06A762B5B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| Chile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E2E182-7A49-46E1-932D-3881A67DE8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206480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77C79B-DCB6-491A-95FB-2C90BC034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FB72DE-604A-48F4-9E23-E4F86C2CF6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87239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Posts | Chile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| Chile</dc:title>
  <dc:creator>Frederik Peiniger</dc:creator>
  <cp:lastModifiedBy>Frederik Peiniger</cp:lastModifiedBy>
  <cp:revision>1</cp:revision>
  <dcterms:created xsi:type="dcterms:W3CDTF">2021-08-17T14:44:57Z</dcterms:created>
  <dcterms:modified xsi:type="dcterms:W3CDTF">2021-08-17T14:45:09Z</dcterms:modified>
</cp:coreProperties>
</file>