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Sheet1!$B$2</c:f>
            </c:numRef>
          </c:val>
          <c:extLst>
            <c:ext xmlns:c16="http://schemas.microsoft.com/office/drawing/2014/chart" uri="{C3380CC4-5D6E-409C-BE32-E72D297353CC}">
              <c16:uniqueId val="{00000000-6D9F-49E4-9F30-4BDEDF8CAE73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Sheet1!$C$2</c:f>
            </c:numRef>
          </c:val>
          <c:extLst>
            <c:ext xmlns:c16="http://schemas.microsoft.com/office/drawing/2014/chart" uri="{C3380CC4-5D6E-409C-BE32-E72D297353CC}">
              <c16:uniqueId val="{00000001-6D9F-49E4-9F30-4BDEDF8CAE73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Sheet1!$D$2</c:f>
            </c:numRef>
          </c:val>
          <c:extLst>
            <c:ext xmlns:c16="http://schemas.microsoft.com/office/drawing/2014/chart" uri="{C3380CC4-5D6E-409C-BE32-E72D297353CC}">
              <c16:uniqueId val="{00000002-6D9F-49E4-9F30-4BDEDF8CAE73}"/>
            </c:ext>
          </c:extLst>
        </c:ser>
        <c:ser>
          <c:idx val="3"/>
          <c:order val="3"/>
          <c:tx>
            <c:strRef>
              <c:f>Sheet1!$E$1</c:f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Sheet1!$E$2</c:f>
            </c:numRef>
          </c:val>
          <c:extLst>
            <c:ext xmlns:c16="http://schemas.microsoft.com/office/drawing/2014/chart" uri="{C3380CC4-5D6E-409C-BE32-E72D297353CC}">
              <c16:uniqueId val="{00000003-6D9F-49E4-9F30-4BDEDF8CAE7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90652496"/>
        <c:axId val="333523288"/>
      </c:barChart>
      <c:catAx>
        <c:axId val="3906524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3523288"/>
        <c:crosses val="autoZero"/>
        <c:auto val="1"/>
        <c:lblAlgn val="ctr"/>
        <c:lblOffset val="100"/>
        <c:noMultiLvlLbl val="0"/>
      </c:catAx>
      <c:valAx>
        <c:axId val="3335232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06524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8/17/2021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8/17/2021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8/17/2021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8/17/2021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8/17/2021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8/17/2021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8/17/2021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8/17/2021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8/17/2021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8/17/2021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FCD013-071A-4407-A851-8339D5A874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| Chile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125A379-EE7A-444A-934B-779A9433CED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0400089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52D9C99-0D9B-4C25-B0FC-95CF5D7305D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07/01/2021 - 07/31/2021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0EECA38-492D-455C-BFDD-6654813578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482066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Posts | Chile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Posts | Chile</dc:title>
  <dc:creator>Frederik Peiniger</dc:creator>
  <cp:lastModifiedBy>Frederik Peiniger</cp:lastModifiedBy>
  <cp:revision>1</cp:revision>
  <dcterms:created xsi:type="dcterms:W3CDTF">2021-08-17T14:42:33Z</dcterms:created>
  <dcterms:modified xsi:type="dcterms:W3CDTF">2021-08-17T14:42:36Z</dcterms:modified>
</cp:coreProperties>
</file>