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13101</c:v>
                </c:pt>
                <c:pt idx="1">
                  <c:v>4702</c:v>
                </c:pt>
                <c:pt idx="2">
                  <c:v>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60-4984-836D-24A045DCD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5A8DC-56E6-49A5-A361-D346E24DE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B5483-B473-4D8B-9C74-7F531E26C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3936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3FAF9-9C4B-4590-934A-C328AE852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3FCDA-68FC-4A35-8669-D05BFC7B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10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Chile</dc:title>
  <dc:creator>Frederik Peiniger</dc:creator>
  <cp:lastModifiedBy>Frederik Peiniger</cp:lastModifiedBy>
  <cp:revision>1</cp:revision>
  <dcterms:created xsi:type="dcterms:W3CDTF">2021-08-17T14:32:25Z</dcterms:created>
  <dcterms:modified xsi:type="dcterms:W3CDTF">2021-08-17T14:32:40Z</dcterms:modified>
</cp:coreProperties>
</file>