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D3-4310-A955-A6D8B7E84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D3-4310-A955-A6D8B7E84B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D3-4310-A955-A6D8B7E84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972648"/>
        <c:axId val="381971664"/>
      </c:barChart>
      <c:dateAx>
        <c:axId val="38197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71664"/>
        <c:crosses val="autoZero"/>
        <c:auto val="1"/>
        <c:lblOffset val="100"/>
        <c:baseTimeUnit val="days"/>
      </c:dateAx>
      <c:valAx>
        <c:axId val="38197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7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656E-8342-4F45-B9EF-D0884B8B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05080-8CE7-473E-8602-878B140961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230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24681-923E-4169-8A7B-B0554D8C2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FAA29-0EDF-497D-82B3-BC5235ACB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22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2021-08-17T14:17:44Z</dcterms:created>
  <dcterms:modified xsi:type="dcterms:W3CDTF">2021-08-17T14:17:57Z</dcterms:modified>
</cp:coreProperties>
</file>