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13101</c:v>
                </c:pt>
                <c:pt idx="1">
                  <c:v>4702</c:v>
                </c:pt>
                <c:pt idx="2">
                  <c:v>4132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9C-4CA5-9DEE-3648D17E8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D6391-0833-4A9F-82BC-121BE4AC1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3B6D0F-7365-4BCC-B235-E09B01D331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7012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71745-BEB5-44B2-B62F-C6C0D138B2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9153F-9D0C-4BF1-BA86-A5FF8A4BA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876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Chile</dc:title>
  <dc:creator>Frederik Peiniger</dc:creator>
  <cp:lastModifiedBy>Frederik Peiniger</cp:lastModifiedBy>
  <cp:revision>1</cp:revision>
  <dcterms:created xsi:type="dcterms:W3CDTF">2021-08-17T14:06:38Z</dcterms:created>
  <dcterms:modified xsi:type="dcterms:W3CDTF">2021-08-17T14:06:52Z</dcterms:modified>
</cp:coreProperties>
</file>