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chocolatesjet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39-41D3-AD84-16AA3F8FBA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chocolates_jumbo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39-41D3-AD84-16AA3F8FBA5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mmscolombia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739-41D3-AD84-16AA3F8FBA5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snickerscolombia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739-41D3-AD84-16AA3F8FBA5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hersheyscolombia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39-41D3-AD84-16AA3F8FBA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4049704"/>
        <c:axId val="334045112"/>
      </c:barChart>
      <c:dateAx>
        <c:axId val="334049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045112"/>
        <c:crosses val="autoZero"/>
        <c:auto val="1"/>
        <c:lblOffset val="100"/>
        <c:baseTimeUnit val="days"/>
      </c:dateAx>
      <c:valAx>
        <c:axId val="334045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049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54120-C080-4E6A-907B-527FA9EC2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6C19D6-F2D5-4982-8600-D9F1C2F856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11161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5189CC-0F43-474D-8679-06773A9CA8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6BD52E-410E-4E12-A5B7-56E426637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081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| Colombia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Colombia</dc:title>
  <dc:creator>Frederik Peiniger</dc:creator>
  <cp:lastModifiedBy>Frederik Peiniger</cp:lastModifiedBy>
  <cp:revision>1</cp:revision>
  <dcterms:created xsi:type="dcterms:W3CDTF">2021-08-17T13:56:07Z</dcterms:created>
  <dcterms:modified xsi:type="dcterms:W3CDTF">2021-08-17T13:56:19Z</dcterms:modified>
</cp:coreProperties>
</file>