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50198</c:v>
                </c:pt>
                <c:pt idx="1">
                  <c:v>24760</c:v>
                </c:pt>
                <c:pt idx="2">
                  <c:v>7634</c:v>
                </c:pt>
                <c:pt idx="3">
                  <c:v>4197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DB-4729-91C7-161F8A168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B05AB-FBCB-4FA7-AF09-0A53CF56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AB474D-37E2-43BE-B88C-2C331646C6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124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4030B-58A7-4619-9816-894BDC1E4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54F5B-CB4F-4243-9227-D66873737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3341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Distribution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Distribution | Colombia</dc:title>
  <dc:creator>Frederik Peiniger</dc:creator>
  <cp:lastModifiedBy>Frederik Peiniger</cp:lastModifiedBy>
  <cp:revision>1</cp:revision>
  <dcterms:created xsi:type="dcterms:W3CDTF">2021-08-17T13:42:58Z</dcterms:created>
  <dcterms:modified xsi:type="dcterms:W3CDTF">2021-08-17T13:43:11Z</dcterms:modified>
</cp:coreProperties>
</file>